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263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6" r:id="rId14"/>
    <p:sldId id="272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2F1F6"/>
    <a:srgbClr val="949494"/>
    <a:srgbClr val="0062FF"/>
    <a:srgbClr val="F1F3F4"/>
    <a:srgbClr val="EB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DE0AC-2416-D3FD-8E93-2EE8F445E206}" v="70" dt="2025-02-14T13:19:08.092"/>
    <p1510:client id="{7472C253-CF3B-49E3-96E8-15F3B2197EE3}" v="1" dt="2025-02-14T15:32:20.463"/>
    <p1510:client id="{8252FD7A-FF08-600D-5AE1-5B2B1DF6AFB5}" v="6" dt="2025-02-13T13:16:45.05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>
      <p:cViewPr>
        <p:scale>
          <a:sx n="44" d="100"/>
          <a:sy n="44" d="100"/>
        </p:scale>
        <p:origin x="1446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y Fiorela Salazar Huayra" userId="S::gf.salazarh@up.edu.pe::005af7d1-0ae2-4ab5-8999-3da922a5a1d6" providerId="AD" clId="Web-{8252FD7A-FF08-600D-5AE1-5B2B1DF6AFB5}"/>
    <pc:docChg chg="modSld">
      <pc:chgData name="Gaby Fiorela Salazar Huayra" userId="S::gf.salazarh@up.edu.pe::005af7d1-0ae2-4ab5-8999-3da922a5a1d6" providerId="AD" clId="Web-{8252FD7A-FF08-600D-5AE1-5B2B1DF6AFB5}" dt="2025-02-13T13:16:45.059" v="5"/>
      <pc:docMkLst>
        <pc:docMk/>
      </pc:docMkLst>
      <pc:sldChg chg="delSp">
        <pc:chgData name="Gaby Fiorela Salazar Huayra" userId="S::gf.salazarh@up.edu.pe::005af7d1-0ae2-4ab5-8999-3da922a5a1d6" providerId="AD" clId="Web-{8252FD7A-FF08-600D-5AE1-5B2B1DF6AFB5}" dt="2025-02-13T13:15:12.072" v="1"/>
        <pc:sldMkLst>
          <pc:docMk/>
          <pc:sldMk cId="2359625488" sldId="280"/>
        </pc:sldMkLst>
        <pc:picChg chg="del">
          <ac:chgData name="Gaby Fiorela Salazar Huayra" userId="S::gf.salazarh@up.edu.pe::005af7d1-0ae2-4ab5-8999-3da922a5a1d6" providerId="AD" clId="Web-{8252FD7A-FF08-600D-5AE1-5B2B1DF6AFB5}" dt="2025-02-13T13:15:10.150" v="0"/>
          <ac:picMkLst>
            <pc:docMk/>
            <pc:sldMk cId="2359625488" sldId="280"/>
            <ac:picMk id="7" creationId="{26AF2B4A-9EC6-427D-DF30-979417693EEE}"/>
          </ac:picMkLst>
        </pc:picChg>
        <pc:picChg chg="del">
          <ac:chgData name="Gaby Fiorela Salazar Huayra" userId="S::gf.salazarh@up.edu.pe::005af7d1-0ae2-4ab5-8999-3da922a5a1d6" providerId="AD" clId="Web-{8252FD7A-FF08-600D-5AE1-5B2B1DF6AFB5}" dt="2025-02-13T13:15:12.072" v="1"/>
          <ac:picMkLst>
            <pc:docMk/>
            <pc:sldMk cId="2359625488" sldId="280"/>
            <ac:picMk id="8" creationId="{AA8F6AB2-4986-0C57-43A5-458A69E65747}"/>
          </ac:picMkLst>
        </pc:picChg>
      </pc:sldChg>
      <pc:sldChg chg="delSp">
        <pc:chgData name="Gaby Fiorela Salazar Huayra" userId="S::gf.salazarh@up.edu.pe::005af7d1-0ae2-4ab5-8999-3da922a5a1d6" providerId="AD" clId="Web-{8252FD7A-FF08-600D-5AE1-5B2B1DF6AFB5}" dt="2025-02-13T13:16:45.059" v="5"/>
        <pc:sldMkLst>
          <pc:docMk/>
          <pc:sldMk cId="818041966" sldId="284"/>
        </pc:sldMkLst>
        <pc:picChg chg="del">
          <ac:chgData name="Gaby Fiorela Salazar Huayra" userId="S::gf.salazarh@up.edu.pe::005af7d1-0ae2-4ab5-8999-3da922a5a1d6" providerId="AD" clId="Web-{8252FD7A-FF08-600D-5AE1-5B2B1DF6AFB5}" dt="2025-02-13T13:16:41.559" v="2"/>
          <ac:picMkLst>
            <pc:docMk/>
            <pc:sldMk cId="818041966" sldId="284"/>
            <ac:picMk id="4" creationId="{D3B08815-E59E-F159-AA21-A31E71E2C587}"/>
          </ac:picMkLst>
        </pc:picChg>
        <pc:picChg chg="del">
          <ac:chgData name="Gaby Fiorela Salazar Huayra" userId="S::gf.salazarh@up.edu.pe::005af7d1-0ae2-4ab5-8999-3da922a5a1d6" providerId="AD" clId="Web-{8252FD7A-FF08-600D-5AE1-5B2B1DF6AFB5}" dt="2025-02-13T13:16:45.059" v="5"/>
          <ac:picMkLst>
            <pc:docMk/>
            <pc:sldMk cId="818041966" sldId="284"/>
            <ac:picMk id="5" creationId="{7FC5328D-0154-32EC-B141-7818BCAF6396}"/>
          </ac:picMkLst>
        </pc:picChg>
        <pc:picChg chg="del">
          <ac:chgData name="Gaby Fiorela Salazar Huayra" userId="S::gf.salazarh@up.edu.pe::005af7d1-0ae2-4ab5-8999-3da922a5a1d6" providerId="AD" clId="Web-{8252FD7A-FF08-600D-5AE1-5B2B1DF6AFB5}" dt="2025-02-13T13:16:43.152" v="4"/>
          <ac:picMkLst>
            <pc:docMk/>
            <pc:sldMk cId="818041966" sldId="284"/>
            <ac:picMk id="7" creationId="{C1064146-CEEE-B124-C1FE-853679CB24BB}"/>
          </ac:picMkLst>
        </pc:picChg>
        <pc:picChg chg="del">
          <ac:chgData name="Gaby Fiorela Salazar Huayra" userId="S::gf.salazarh@up.edu.pe::005af7d1-0ae2-4ab5-8999-3da922a5a1d6" providerId="AD" clId="Web-{8252FD7A-FF08-600D-5AE1-5B2B1DF6AFB5}" dt="2025-02-13T13:16:42.543" v="3"/>
          <ac:picMkLst>
            <pc:docMk/>
            <pc:sldMk cId="818041966" sldId="284"/>
            <ac:picMk id="8" creationId="{2C1338D7-F7F5-94A8-A266-74FA504AA64B}"/>
          </ac:picMkLst>
        </pc:picChg>
      </pc:sldChg>
    </pc:docChg>
  </pc:docChgLst>
  <pc:docChgLst>
    <pc:chgData name="Gaby Fiorela Salazar Huayra" userId="S::gf.salazarh@up.edu.pe::005af7d1-0ae2-4ab5-8999-3da922a5a1d6" providerId="AD" clId="Web-{548DE0AC-2416-D3FD-8E93-2EE8F445E206}"/>
    <pc:docChg chg="modSld">
      <pc:chgData name="Gaby Fiorela Salazar Huayra" userId="S::gf.salazarh@up.edu.pe::005af7d1-0ae2-4ab5-8999-3da922a5a1d6" providerId="AD" clId="Web-{548DE0AC-2416-D3FD-8E93-2EE8F445E206}" dt="2025-02-14T13:19:08.092" v="41" actId="20577"/>
      <pc:docMkLst>
        <pc:docMk/>
      </pc:docMkLst>
      <pc:sldChg chg="addSp delSp modSp">
        <pc:chgData name="Gaby Fiorela Salazar Huayra" userId="S::gf.salazarh@up.edu.pe::005af7d1-0ae2-4ab5-8999-3da922a5a1d6" providerId="AD" clId="Web-{548DE0AC-2416-D3FD-8E93-2EE8F445E206}" dt="2025-02-14T13:19:08.092" v="41" actId="20577"/>
        <pc:sldMkLst>
          <pc:docMk/>
          <pc:sldMk cId="2359625488" sldId="280"/>
        </pc:sldMkLst>
        <pc:spChg chg="del">
          <ac:chgData name="Gaby Fiorela Salazar Huayra" userId="S::gf.salazarh@up.edu.pe::005af7d1-0ae2-4ab5-8999-3da922a5a1d6" providerId="AD" clId="Web-{548DE0AC-2416-D3FD-8E93-2EE8F445E206}" dt="2025-02-14T13:18:07.088" v="3"/>
          <ac:spMkLst>
            <pc:docMk/>
            <pc:sldMk cId="2359625488" sldId="280"/>
            <ac:spMk id="2" creationId="{1CD322A0-1204-2B24-9D74-AB1186ACDC51}"/>
          </ac:spMkLst>
        </pc:spChg>
        <pc:spChg chg="del">
          <ac:chgData name="Gaby Fiorela Salazar Huayra" userId="S::gf.salazarh@up.edu.pe::005af7d1-0ae2-4ab5-8999-3da922a5a1d6" providerId="AD" clId="Web-{548DE0AC-2416-D3FD-8E93-2EE8F445E206}" dt="2025-02-14T13:18:07.947" v="4"/>
          <ac:spMkLst>
            <pc:docMk/>
            <pc:sldMk cId="2359625488" sldId="280"/>
            <ac:spMk id="3" creationId="{F0B4E732-CEF6-F9C6-A4B0-279DABD88056}"/>
          </ac:spMkLst>
        </pc:spChg>
        <pc:spChg chg="del">
          <ac:chgData name="Gaby Fiorela Salazar Huayra" userId="S::gf.salazarh@up.edu.pe::005af7d1-0ae2-4ab5-8999-3da922a5a1d6" providerId="AD" clId="Web-{548DE0AC-2416-D3FD-8E93-2EE8F445E206}" dt="2025-02-14T13:18:09.697" v="6"/>
          <ac:spMkLst>
            <pc:docMk/>
            <pc:sldMk cId="2359625488" sldId="280"/>
            <ac:spMk id="4" creationId="{6AD03577-7A07-6D53-2148-A16EE70B1617}"/>
          </ac:spMkLst>
        </pc:spChg>
        <pc:spChg chg="del">
          <ac:chgData name="Gaby Fiorela Salazar Huayra" userId="S::gf.salazarh@up.edu.pe::005af7d1-0ae2-4ab5-8999-3da922a5a1d6" providerId="AD" clId="Web-{548DE0AC-2416-D3FD-8E93-2EE8F445E206}" dt="2025-02-14T13:18:08.541" v="5"/>
          <ac:spMkLst>
            <pc:docMk/>
            <pc:sldMk cId="2359625488" sldId="280"/>
            <ac:spMk id="5" creationId="{F7EE2315-D42A-DB47-A275-9963F44B8ABF}"/>
          </ac:spMkLst>
        </pc:spChg>
        <pc:spChg chg="mod">
          <ac:chgData name="Gaby Fiorela Salazar Huayra" userId="S::gf.salazarh@up.edu.pe::005af7d1-0ae2-4ab5-8999-3da922a5a1d6" providerId="AD" clId="Web-{548DE0AC-2416-D3FD-8E93-2EE8F445E206}" dt="2025-02-14T13:19:08.092" v="41" actId="20577"/>
          <ac:spMkLst>
            <pc:docMk/>
            <pc:sldMk cId="2359625488" sldId="280"/>
            <ac:spMk id="6" creationId="{19CB2717-4FB0-3F8E-94C6-B06B4DD3D62E}"/>
          </ac:spMkLst>
        </pc:spChg>
        <pc:spChg chg="del">
          <ac:chgData name="Gaby Fiorela Salazar Huayra" userId="S::gf.salazarh@up.edu.pe::005af7d1-0ae2-4ab5-8999-3da922a5a1d6" providerId="AD" clId="Web-{548DE0AC-2416-D3FD-8E93-2EE8F445E206}" dt="2025-02-14T13:18:10.322" v="7"/>
          <ac:spMkLst>
            <pc:docMk/>
            <pc:sldMk cId="2359625488" sldId="280"/>
            <ac:spMk id="9" creationId="{59923DA2-96AD-C95F-3E58-B5BF20869681}"/>
          </ac:spMkLst>
        </pc:spChg>
        <pc:spChg chg="del">
          <ac:chgData name="Gaby Fiorela Salazar Huayra" userId="S::gf.salazarh@up.edu.pe::005af7d1-0ae2-4ab5-8999-3da922a5a1d6" providerId="AD" clId="Web-{548DE0AC-2416-D3FD-8E93-2EE8F445E206}" dt="2025-02-14T13:18:12.307" v="8"/>
          <ac:spMkLst>
            <pc:docMk/>
            <pc:sldMk cId="2359625488" sldId="280"/>
            <ac:spMk id="10" creationId="{F5D878CD-E2D0-02E5-6E35-948586441B57}"/>
          </ac:spMkLst>
        </pc:spChg>
        <pc:picChg chg="add mod">
          <ac:chgData name="Gaby Fiorela Salazar Huayra" userId="S::gf.salazarh@up.edu.pe::005af7d1-0ae2-4ab5-8999-3da922a5a1d6" providerId="AD" clId="Web-{548DE0AC-2416-D3FD-8E93-2EE8F445E206}" dt="2025-02-14T13:18:17.292" v="10" actId="1076"/>
          <ac:picMkLst>
            <pc:docMk/>
            <pc:sldMk cId="2359625488" sldId="280"/>
            <ac:picMk id="7" creationId="{EC98D3B6-2181-1B5F-3E2D-1039CA614E63}"/>
          </ac:picMkLst>
        </pc:picChg>
        <pc:picChg chg="del">
          <ac:chgData name="Gaby Fiorela Salazar Huayra" userId="S::gf.salazarh@up.edu.pe::005af7d1-0ae2-4ab5-8999-3da922a5a1d6" providerId="AD" clId="Web-{548DE0AC-2416-D3FD-8E93-2EE8F445E206}" dt="2025-02-14T13:18:01.493" v="0"/>
          <ac:picMkLst>
            <pc:docMk/>
            <pc:sldMk cId="2359625488" sldId="280"/>
            <ac:picMk id="4098" creationId="{AD9E6E14-D6D6-888E-7026-F176BE7B8546}"/>
          </ac:picMkLst>
        </pc:picChg>
      </pc:sldChg>
    </pc:docChg>
  </pc:docChgLst>
  <pc:docChgLst>
    <pc:chgData name="Gianmarco Daniel Jimenez Arraiza" userId="S::gd.jimeneza@up.edu.pe::34af2e13-34da-43f5-ab3f-e27f7b340586" providerId="AD" clId="Web-{7472C253-CF3B-49E3-96E8-15F3B2197EE3}"/>
    <pc:docChg chg="modSld">
      <pc:chgData name="Gianmarco Daniel Jimenez Arraiza" userId="S::gd.jimeneza@up.edu.pe::34af2e13-34da-43f5-ab3f-e27f7b340586" providerId="AD" clId="Web-{7472C253-CF3B-49E3-96E8-15F3B2197EE3}" dt="2025-02-14T15:32:20.463" v="0"/>
      <pc:docMkLst>
        <pc:docMk/>
      </pc:docMkLst>
      <pc:sldChg chg="delSp">
        <pc:chgData name="Gianmarco Daniel Jimenez Arraiza" userId="S::gd.jimeneza@up.edu.pe::34af2e13-34da-43f5-ab3f-e27f7b340586" providerId="AD" clId="Web-{7472C253-CF3B-49E3-96E8-15F3B2197EE3}" dt="2025-02-14T15:32:20.463" v="0"/>
        <pc:sldMkLst>
          <pc:docMk/>
          <pc:sldMk cId="235843918" sldId="278"/>
        </pc:sldMkLst>
        <pc:spChg chg="del">
          <ac:chgData name="Gianmarco Daniel Jimenez Arraiza" userId="S::gd.jimeneza@up.edu.pe::34af2e13-34da-43f5-ab3f-e27f7b340586" providerId="AD" clId="Web-{7472C253-CF3B-49E3-96E8-15F3B2197EE3}" dt="2025-02-14T15:32:20.463" v="0"/>
          <ac:spMkLst>
            <pc:docMk/>
            <pc:sldMk cId="235843918" sldId="278"/>
            <ac:spMk id="38" creationId="{F01381E7-3485-1DA7-75FB-C33262C227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gresar Títul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37166" y="1742666"/>
            <a:ext cx="5200198" cy="1220918"/>
          </a:xfrm>
          <a:prstGeom prst="rect">
            <a:avLst/>
          </a:prstGeom>
          <a:solidFill>
            <a:srgbClr val="0062FF"/>
          </a:solidFill>
        </p:spPr>
        <p:txBody>
          <a:bodyPr wrap="none" lIns="203200" tIns="203200" rIns="203200" bIns="203200" anchor="ctr">
            <a:spAutoFit/>
          </a:bodyPr>
          <a:lstStyle>
            <a:lvl1pPr marL="127000" marR="127000" defTabSz="2438338">
              <a:defRPr sz="57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Ingresar Título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2" name="Ingresar a la sesión…">
            <a:extLst>
              <a:ext uri="{FF2B5EF4-FFF2-40B4-BE49-F238E27FC236}">
                <a16:creationId xmlns:a16="http://schemas.microsoft.com/office/drawing/2014/main" id="{7116CC41-7E58-A05B-790C-4D0CDBD73C4A}"/>
              </a:ext>
            </a:extLst>
          </p:cNvPr>
          <p:cNvSpPr txBox="1"/>
          <p:nvPr userDrawn="1"/>
        </p:nvSpPr>
        <p:spPr>
          <a:xfrm>
            <a:off x="21232024" y="12916792"/>
            <a:ext cx="2789788" cy="70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Realizado por: Magnolia Chipana Muñoz </a:t>
            </a:r>
          </a:p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Verificado por: Andrea Aledo Sánchez </a:t>
            </a:r>
          </a:p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2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Aprobado por: Ugo Ojeda del Arco</a:t>
            </a:r>
          </a:p>
        </p:txBody>
      </p:sp>
      <p:sp>
        <p:nvSpPr>
          <p:cNvPr id="3" name="Ingresar a la sesión…">
            <a:extLst>
              <a:ext uri="{FF2B5EF4-FFF2-40B4-BE49-F238E27FC236}">
                <a16:creationId xmlns:a16="http://schemas.microsoft.com/office/drawing/2014/main" id="{3183ABFC-3C45-C5C6-A2A9-7064AEA7E7B7}"/>
              </a:ext>
            </a:extLst>
          </p:cNvPr>
          <p:cNvSpPr txBox="1"/>
          <p:nvPr userDrawn="1"/>
        </p:nvSpPr>
        <p:spPr>
          <a:xfrm>
            <a:off x="21232024" y="284556"/>
            <a:ext cx="2789788" cy="345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sz="1500" dirty="0">
                <a:solidFill>
                  <a:schemeClr val="bg1"/>
                </a:solidFill>
                <a:latin typeface="Akzidenz-Grotesk Pro Regular" panose="02000503030000020003" pitchFamily="50" charset="0"/>
              </a:rPr>
              <a:t>v.2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"/>
          <p:cNvSpPr/>
          <p:nvPr/>
        </p:nvSpPr>
        <p:spPr>
          <a:xfrm>
            <a:off x="23897894" y="-1"/>
            <a:ext cx="49457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" name="Rectangle"/>
          <p:cNvSpPr/>
          <p:nvPr/>
        </p:nvSpPr>
        <p:spPr>
          <a:xfrm>
            <a:off x="23696547" y="10180697"/>
            <a:ext cx="213321" cy="3535303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48" y="602257"/>
            <a:ext cx="2661310" cy="86623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411D5EF-FA00-1D08-65F9-661924ECE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967" y="496323"/>
            <a:ext cx="1542234" cy="815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7AA43E1-F781-7D6A-1DA6-9FA4AC30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1" r="66091" b="-3710"/>
          <a:stretch/>
        </p:blipFill>
        <p:spPr>
          <a:xfrm>
            <a:off x="561950" y="1384439"/>
            <a:ext cx="1932951" cy="56829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parador2">
    <p:bg>
      <p:bgPr>
        <a:solidFill>
          <a:srgbClr val="0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23897894" y="-1"/>
            <a:ext cx="49457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23696547" y="10180697"/>
            <a:ext cx="213321" cy="3535303"/>
          </a:xfrm>
          <a:prstGeom prst="rect">
            <a:avLst/>
          </a:prstGeom>
          <a:solidFill>
            <a:srgbClr val="D1D1D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Capacitación a estudiantes: Microsoft Teams"/>
          <p:cNvSpPr txBox="1"/>
          <p:nvPr/>
        </p:nvSpPr>
        <p:spPr>
          <a:xfrm>
            <a:off x="406777" y="12820649"/>
            <a:ext cx="55722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>
                    <a:alpha val="68351"/>
                  </a:srgb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Capacitación a estudiantes: Microsoft Teams</a:t>
            </a:r>
          </a:p>
        </p:txBody>
      </p:sp>
      <p:sp>
        <p:nvSpPr>
          <p:cNvPr id="55" name="Ingresar títul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88622" y="5454650"/>
            <a:ext cx="5197371" cy="1181100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defRPr sz="7100" b="0">
                <a:solidFill>
                  <a:srgbClr val="0E1F4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dirty="0"/>
              <a:t>Ingresar </a:t>
            </a:r>
            <a:r>
              <a:rPr dirty="0" err="1"/>
              <a:t>título</a:t>
            </a:r>
            <a:endParaRPr dirty="0"/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748" y="602257"/>
            <a:ext cx="2661310" cy="86623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EE29D58-ADBB-0ECF-6B5C-1DF4B4E14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212" y="481608"/>
            <a:ext cx="2234779" cy="1181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24284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fondo-cierre.jpg" descr="fondo-cie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8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94" y="941441"/>
            <a:ext cx="4673863" cy="152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3180" y="10839780"/>
            <a:ext cx="4093372" cy="192946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Ingresar texto despedi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379133" y="10441735"/>
            <a:ext cx="7383538" cy="84199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defTabSz="2438338">
              <a:defRPr sz="52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Ingresar texto despedida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CED0D38D-1C95-11D4-7F92-ED623CA03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00375" y="3438915"/>
            <a:ext cx="3347581" cy="1769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/>
        </p:nvSpPr>
        <p:spPr>
          <a:xfrm>
            <a:off x="18461648" y="-1"/>
            <a:ext cx="592722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18285876" y="-1"/>
            <a:ext cx="200877" cy="13716001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5584" y="1129767"/>
            <a:ext cx="3979350" cy="12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/>
        </p:nvSpPr>
        <p:spPr>
          <a:xfrm>
            <a:off x="18461648" y="-1"/>
            <a:ext cx="5927224" cy="13716001"/>
          </a:xfrm>
          <a:prstGeom prst="rect">
            <a:avLst/>
          </a:prstGeom>
          <a:solidFill>
            <a:srgbClr val="0E1F4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8695" y="1215407"/>
            <a:ext cx="3453128" cy="1123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0826" y="11013624"/>
            <a:ext cx="3453128" cy="1627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Título de presentación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Subtítulo</a:t>
            </a:r>
            <a:r>
              <a:rPr dirty="0"/>
              <a:t> de </a:t>
            </a:r>
            <a:r>
              <a:rPr dirty="0" err="1"/>
              <a:t>presentación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4D9F7D77-3CA7-9DFD-D86C-E0A5AD0A1C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0116800" y="2963366"/>
            <a:ext cx="2947154" cy="1557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465BD-1564-9A04-1ADF-A0CA831739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80" y="0"/>
            <a:ext cx="18414999" cy="1371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whatsapp.com/send/?phone=51965438747&amp;text&amp;type=phone_number&amp;app_absent=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ngresar Título"/>
          <p:cNvSpPr txBox="1">
            <a:spLocks noGrp="1"/>
          </p:cNvSpPr>
          <p:nvPr>
            <p:ph type="body" idx="21"/>
          </p:nvPr>
        </p:nvSpPr>
        <p:spPr>
          <a:xfrm>
            <a:off x="1037165" y="653501"/>
            <a:ext cx="14107585" cy="2164695"/>
          </a:xfrm>
          <a:prstGeom prst="rect">
            <a:avLst/>
          </a:prstGeom>
        </p:spPr>
        <p:txBody>
          <a:bodyPr wrap="square"/>
          <a:lstStyle/>
          <a:p>
            <a:r>
              <a:rPr lang="es-MX" b="1" dirty="0">
                <a:solidFill>
                  <a:schemeClr val="bg1"/>
                </a:solidFill>
                <a:latin typeface="Publico Headline"/>
              </a:rPr>
              <a:t>¿CÓMO VINCULAR EL CURSO DE BLACKBOARD A GRADESCOPE</a:t>
            </a:r>
            <a:r>
              <a:rPr lang="es-MX" b="1" i="0" u="none" strike="noStrike" dirty="0">
                <a:solidFill>
                  <a:schemeClr val="bg1"/>
                </a:solidFill>
                <a:effectLst/>
                <a:latin typeface="Publico Headline"/>
              </a:rPr>
              <a:t>?</a:t>
            </a:r>
            <a:endParaRPr lang="es-MX" b="1" dirty="0">
              <a:solidFill>
                <a:schemeClr val="bg1"/>
              </a:solidFill>
              <a:latin typeface="Publico Headlin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1EF44-C8FF-72C3-0A42-4D14887B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E8BDF39E-49FC-AF6D-8348-22E97C39E6C7}"/>
              </a:ext>
            </a:extLst>
          </p:cNvPr>
          <p:cNvSpPr txBox="1"/>
          <p:nvPr/>
        </p:nvSpPr>
        <p:spPr>
          <a:xfrm>
            <a:off x="1242703" y="2892134"/>
            <a:ext cx="20252366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9) De esta manera, los participantes del curso en Blackboard se sincronizarán con Gradescope. Si se requiere sincronizar nuevamente, se puede hacer clic en “</a:t>
            </a:r>
            <a:r>
              <a:rPr lang="es-PE" b="1" dirty="0">
                <a:latin typeface="Akzidenz-Grotesk Pro Regular"/>
              </a:rPr>
              <a:t>Sincronizar lista Gradescope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2FC4FA3-026C-F1C3-6281-E0EF4B0E88F7}"/>
              </a:ext>
            </a:extLst>
          </p:cNvPr>
          <p:cNvGrpSpPr/>
          <p:nvPr/>
        </p:nvGrpSpPr>
        <p:grpSpPr>
          <a:xfrm>
            <a:off x="3711283" y="5092539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A99ECBE-B85E-2775-4297-1B8A03F1F2DB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0191BA26-BD67-E6FB-6FD5-E5F0476B1847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9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D79CCBED-BF1D-D7AB-F465-070B81D3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459" y="78896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B64C47-65AF-41FD-37A4-44A39FBB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459" y="8528543"/>
            <a:ext cx="1610737" cy="29402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F415B67-7730-2EEF-C591-617F0765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13" y="5156943"/>
            <a:ext cx="13551146" cy="786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1E970E3-3091-7D0A-985F-167715516B4E}"/>
              </a:ext>
            </a:extLst>
          </p:cNvPr>
          <p:cNvSpPr/>
          <p:nvPr/>
        </p:nvSpPr>
        <p:spPr>
          <a:xfrm>
            <a:off x="12026053" y="12685925"/>
            <a:ext cx="1817409" cy="28747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7F5FA34A-03FF-5DFE-A213-0AB1C942F447}"/>
              </a:ext>
            </a:extLst>
          </p:cNvPr>
          <p:cNvCxnSpPr>
            <a:cxnSpLocks/>
          </p:cNvCxnSpPr>
          <p:nvPr/>
        </p:nvCxnSpPr>
        <p:spPr>
          <a:xfrm>
            <a:off x="12903762" y="11243733"/>
            <a:ext cx="0" cy="12446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889878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ngresar texto despedida"/>
          <p:cNvSpPr txBox="1">
            <a:spLocks noGrp="1"/>
          </p:cNvSpPr>
          <p:nvPr>
            <p:ph type="body" idx="21"/>
          </p:nvPr>
        </p:nvSpPr>
        <p:spPr>
          <a:xfrm>
            <a:off x="2379133" y="10411328"/>
            <a:ext cx="2478243" cy="902811"/>
          </a:xfrm>
          <a:prstGeom prst="rect">
            <a:avLst/>
          </a:prstGeom>
        </p:spPr>
        <p:txBody>
          <a:bodyPr/>
          <a:lstStyle/>
          <a:p>
            <a:r>
              <a:rPr lang="es-PE" dirty="0">
                <a:latin typeface="Akzidenz-Grotesk Pro Regular" panose="02000503030000020003" pitchFamily="50" charset="0"/>
              </a:rPr>
              <a:t>Gracias.</a:t>
            </a:r>
            <a:endParaRPr dirty="0">
              <a:latin typeface="Akzidenz-Grotesk Pro Regular" panose="02000503030000020003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A2061185-778D-23C1-859A-E1DD8A37C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3" r="84795" b="36712"/>
          <a:stretch/>
        </p:blipFill>
        <p:spPr>
          <a:xfrm>
            <a:off x="15889149" y="6273466"/>
            <a:ext cx="1139385" cy="11690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uadroTexto 3">
            <a:hlinkClick r:id="rId3"/>
            <a:extLst>
              <a:ext uri="{FF2B5EF4-FFF2-40B4-BE49-F238E27FC236}">
                <a16:creationId xmlns:a16="http://schemas.microsoft.com/office/drawing/2014/main" id="{EF2C735C-37B8-5914-581C-B7F33EAA135E}"/>
              </a:ext>
            </a:extLst>
          </p:cNvPr>
          <p:cNvSpPr txBox="1"/>
          <p:nvPr/>
        </p:nvSpPr>
        <p:spPr>
          <a:xfrm>
            <a:off x="17269587" y="6669071"/>
            <a:ext cx="47698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(+51) 965438747</a:t>
            </a:r>
            <a:endParaRPr kumimoji="0" lang="es-PE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zidenz-Grotesk Pro Regular" panose="02000503030000020003" pitchFamily="50" charset="0"/>
              <a:sym typeface="Helvetica Neue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1A909-0F90-BA89-E50D-1B5EB018A16F}"/>
              </a:ext>
            </a:extLst>
          </p:cNvPr>
          <p:cNvSpPr txBox="1"/>
          <p:nvPr/>
        </p:nvSpPr>
        <p:spPr>
          <a:xfrm>
            <a:off x="17269587" y="9481353"/>
            <a:ext cx="6375098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01 2190100 anexo: 8804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47C2437-52D7-C7EA-8702-FD027EA06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91" r="83531"/>
          <a:stretch/>
        </p:blipFill>
        <p:spPr>
          <a:xfrm>
            <a:off x="15907436" y="9200779"/>
            <a:ext cx="1251073" cy="921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95997E7-346B-0B44-06C2-296F61D32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02" r="83531" b="17181"/>
          <a:stretch/>
        </p:blipFill>
        <p:spPr>
          <a:xfrm>
            <a:off x="15914926" y="7854796"/>
            <a:ext cx="1234134" cy="9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114B89-4457-E824-E363-447511E6A22C}"/>
              </a:ext>
            </a:extLst>
          </p:cNvPr>
          <p:cNvSpPr txBox="1"/>
          <p:nvPr/>
        </p:nvSpPr>
        <p:spPr>
          <a:xfrm>
            <a:off x="17158510" y="8051038"/>
            <a:ext cx="6375098" cy="610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PE" sz="33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zidenz-Grotesk Pro Regular" panose="02000503030000020003" pitchFamily="50" charset="0"/>
                <a:sym typeface="Helvetica Neue"/>
              </a:rPr>
              <a:t>monitor.tec@up.edu.pe</a:t>
            </a:r>
            <a:endParaRPr kumimoji="0" lang="es-PE" sz="33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zidenz-Grotesk Pro Regular" panose="02000503030000020003" pitchFamily="50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56386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5275F9A1-3037-4148-92CE-8DA8B6A6E5E1}"/>
              </a:ext>
            </a:extLst>
          </p:cNvPr>
          <p:cNvSpPr txBox="1"/>
          <p:nvPr/>
        </p:nvSpPr>
        <p:spPr>
          <a:xfrm>
            <a:off x="1198696" y="3960661"/>
            <a:ext cx="18327554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1) Ingresar al curso y en el botón de “    ” seleccionar la opción “</a:t>
            </a:r>
            <a:r>
              <a:rPr lang="es-PE" b="1" dirty="0">
                <a:latin typeface="Akzidenz-Grotesk Pro Regular"/>
              </a:rPr>
              <a:t>Tienda de contenido</a:t>
            </a:r>
            <a:r>
              <a:rPr lang="es-PE" dirty="0">
                <a:latin typeface="Akzidenz-Grotesk Pro Regular"/>
              </a:rPr>
              <a:t>”.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B0460982-5038-49F4-A8B2-265FE74769BB}"/>
              </a:ext>
            </a:extLst>
          </p:cNvPr>
          <p:cNvGrpSpPr/>
          <p:nvPr/>
        </p:nvGrpSpPr>
        <p:grpSpPr>
          <a:xfrm>
            <a:off x="3330548" y="5310671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604D2E5-3574-4F85-971E-194037C49C83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E643016-0F6D-449D-8627-D483186811BE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1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A88BFF1-A34B-4658-9E8B-A93E443B154E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B458FA-5EA3-D7A2-DF7C-BD32C3E52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9" t="24269" r="19622" b="14103"/>
          <a:stretch/>
        </p:blipFill>
        <p:spPr>
          <a:xfrm>
            <a:off x="8469664" y="4201326"/>
            <a:ext cx="246229" cy="246579"/>
          </a:xfrm>
          <a:prstGeom prst="rect">
            <a:avLst/>
          </a:prstGeom>
        </p:spPr>
      </p:pic>
      <p:sp>
        <p:nvSpPr>
          <p:cNvPr id="3" name="MICROSOFT TEAMS">
            <a:extLst>
              <a:ext uri="{FF2B5EF4-FFF2-40B4-BE49-F238E27FC236}">
                <a16:creationId xmlns:a16="http://schemas.microsoft.com/office/drawing/2014/main" id="{DA0E8C53-5FE2-FB20-3C05-2E062F2E5E5C}"/>
              </a:ext>
            </a:extLst>
          </p:cNvPr>
          <p:cNvSpPr txBox="1"/>
          <p:nvPr/>
        </p:nvSpPr>
        <p:spPr>
          <a:xfrm>
            <a:off x="952000" y="2839835"/>
            <a:ext cx="1495856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000" b="1">
                <a:solidFill>
                  <a:srgbClr val="0E1F4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MX" dirty="0">
                <a:latin typeface="Publico Headline" panose="02040502060504060203" pitchFamily="18" charset="0"/>
              </a:rPr>
              <a:t>Pasos:</a:t>
            </a:r>
            <a:endParaRPr lang="es-PE" dirty="0">
              <a:latin typeface="Publico Headline" panose="020405020605040602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67EDB7-E209-D6BE-EF86-28811743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83849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FA2D1D-1BF7-99A5-00F3-2E4EC233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8659" y="9023843"/>
            <a:ext cx="1610737" cy="2940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1C1AA5-BBFB-282D-1FB1-8C531AB3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83" y="5298168"/>
            <a:ext cx="14031276" cy="73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473EF5F-2994-DB2A-F798-850837EE5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704295" y="8847305"/>
            <a:ext cx="986177" cy="1765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1DD5263-A7DA-800D-7CA8-EE6483D2C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690213" y="9216499"/>
            <a:ext cx="986177" cy="17653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F0FBD06-1644-41E9-7235-2B4B1089D1FC}"/>
              </a:ext>
            </a:extLst>
          </p:cNvPr>
          <p:cNvSpPr/>
          <p:nvPr/>
        </p:nvSpPr>
        <p:spPr>
          <a:xfrm>
            <a:off x="4340179" y="8719939"/>
            <a:ext cx="380101" cy="221924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268EA78-DD29-50F0-D2CE-2F7285C1EB2E}"/>
              </a:ext>
            </a:extLst>
          </p:cNvPr>
          <p:cNvSpPr/>
          <p:nvPr/>
        </p:nvSpPr>
        <p:spPr>
          <a:xfrm>
            <a:off x="4449651" y="10340863"/>
            <a:ext cx="1292434" cy="189905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5ABAA6F-EB00-D698-C861-87D6947B8A87}"/>
              </a:ext>
            </a:extLst>
          </p:cNvPr>
          <p:cNvCxnSpPr>
            <a:cxnSpLocks/>
          </p:cNvCxnSpPr>
          <p:nvPr/>
        </p:nvCxnSpPr>
        <p:spPr>
          <a:xfrm>
            <a:off x="4530229" y="8935574"/>
            <a:ext cx="0" cy="1300851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86123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2D3D-7839-C71B-0D51-DD357676B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986CD088-0AF7-0294-2FF5-E64A84818EF2}"/>
              </a:ext>
            </a:extLst>
          </p:cNvPr>
          <p:cNvSpPr txBox="1"/>
          <p:nvPr/>
        </p:nvSpPr>
        <p:spPr>
          <a:xfrm>
            <a:off x="1370146" y="3149940"/>
            <a:ext cx="18327554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2) Seleccionar la opción “</a:t>
            </a:r>
            <a:r>
              <a:rPr lang="es-PE" b="1" dirty="0">
                <a:latin typeface="Akzidenz-Grotesk Pro Regular"/>
              </a:rPr>
              <a:t>Gradescope – Vincular curso</a:t>
            </a:r>
            <a:r>
              <a:rPr lang="es-PE" dirty="0">
                <a:latin typeface="Akzidenz-Grotesk Pro Regular"/>
              </a:rPr>
              <a:t>”. 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D2D332F-85A0-DAC1-23D4-514770EEAD9C}"/>
              </a:ext>
            </a:extLst>
          </p:cNvPr>
          <p:cNvGrpSpPr/>
          <p:nvPr/>
        </p:nvGrpSpPr>
        <p:grpSpPr>
          <a:xfrm>
            <a:off x="3390708" y="5126413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AA45A7C8-497D-50A2-1749-16FE2B36A273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7550AEFB-7E44-DDE3-C10E-336CF413D367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2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991E2D-A8F6-F138-0ED9-C1F6F6F3EB1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B9D110-C87C-CCDB-BB74-C4E3596B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859" y="7736905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8B29EC-6BDA-8430-C4E5-4BC26FD3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859" y="8375844"/>
            <a:ext cx="1610737" cy="294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F3C46E-BDF5-5330-C387-C26F76D7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4" y="5126413"/>
            <a:ext cx="15471249" cy="70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0871896-78AF-0FE0-117F-2AD09DECEDB0}"/>
              </a:ext>
            </a:extLst>
          </p:cNvPr>
          <p:cNvSpPr/>
          <p:nvPr/>
        </p:nvSpPr>
        <p:spPr>
          <a:xfrm>
            <a:off x="8378206" y="9726799"/>
            <a:ext cx="3528044" cy="1893702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7672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A43A8-7BA1-0092-D0A5-0B1D1EC8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121D743D-8C75-89B6-B56B-1F90B4B66E95}"/>
              </a:ext>
            </a:extLst>
          </p:cNvPr>
          <p:cNvSpPr txBox="1"/>
          <p:nvPr/>
        </p:nvSpPr>
        <p:spPr>
          <a:xfrm>
            <a:off x="1257800" y="3149940"/>
            <a:ext cx="19685438" cy="1261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3) Seleccionar “</a:t>
            </a:r>
            <a:r>
              <a:rPr lang="es-PE" b="1" dirty="0">
                <a:latin typeface="Akzidenz-Grotesk Pro Regular"/>
              </a:rPr>
              <a:t>Un nuevo ejercicio de Gradescope</a:t>
            </a:r>
            <a:r>
              <a:rPr lang="es-PE" dirty="0">
                <a:latin typeface="Akzidenz-Grotesk Pro Regular"/>
              </a:rPr>
              <a:t>”, luego clic en el botón de “</a:t>
            </a:r>
            <a:r>
              <a:rPr lang="es-PE" b="1" dirty="0">
                <a:latin typeface="Akzidenz-Grotesk Pro Regular"/>
              </a:rPr>
              <a:t>Vincular ejercicio</a:t>
            </a:r>
            <a:r>
              <a:rPr lang="es-PE" dirty="0">
                <a:latin typeface="Akzidenz-Grotesk Pro Regular"/>
              </a:rPr>
              <a:t>”.</a:t>
            </a:r>
            <a:endParaRPr lang="es-PE" b="1" dirty="0">
              <a:latin typeface="Akzidenz-Grotesk Pro Regular" panose="02000503030000020003" pitchFamily="50" charset="0"/>
            </a:endParaRPr>
          </a:p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1B677C7-42A6-3469-1B28-8CE0D930D577}"/>
              </a:ext>
            </a:extLst>
          </p:cNvPr>
          <p:cNvGrpSpPr/>
          <p:nvPr/>
        </p:nvGrpSpPr>
        <p:grpSpPr>
          <a:xfrm>
            <a:off x="7101733" y="4981262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C1055B9-75EB-2AAF-921C-87CD33182F05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577AB8F-F05F-8AE7-6725-48DCF7EBC540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3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1F4EA61-6E80-32F4-D1EE-56866A33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0" y="8265520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10C0A5-C089-26BC-3A16-139972F4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0" y="8904459"/>
            <a:ext cx="1610737" cy="2940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E3BAB4C-8F88-BC5F-B65E-FC6B617A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00" y="4981262"/>
            <a:ext cx="6167437" cy="710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90293B-1058-215D-FD44-264E494FCCC2}"/>
              </a:ext>
            </a:extLst>
          </p:cNvPr>
          <p:cNvSpPr/>
          <p:nvPr/>
        </p:nvSpPr>
        <p:spPr>
          <a:xfrm>
            <a:off x="8244856" y="9822049"/>
            <a:ext cx="3070844" cy="40780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DE4DBA-BC08-B5A6-BD56-66B3B19CC621}"/>
              </a:ext>
            </a:extLst>
          </p:cNvPr>
          <p:cNvSpPr/>
          <p:nvPr/>
        </p:nvSpPr>
        <p:spPr>
          <a:xfrm>
            <a:off x="10951953" y="11193649"/>
            <a:ext cx="1887747" cy="63640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8DFC66B-1659-23B1-1485-272CBDA5D300}"/>
              </a:ext>
            </a:extLst>
          </p:cNvPr>
          <p:cNvCxnSpPr>
            <a:cxnSpLocks/>
          </p:cNvCxnSpPr>
          <p:nvPr/>
        </p:nvCxnSpPr>
        <p:spPr>
          <a:xfrm>
            <a:off x="11312029" y="10229850"/>
            <a:ext cx="0" cy="81915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58439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F3198-4C60-3156-6E1E-C9B95F9F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4703D0C7-41A5-17A1-3B0B-0785F799CC10}"/>
              </a:ext>
            </a:extLst>
          </p:cNvPr>
          <p:cNvSpPr txBox="1"/>
          <p:nvPr/>
        </p:nvSpPr>
        <p:spPr>
          <a:xfrm>
            <a:off x="1503496" y="3190239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4) Seleccionar el “</a:t>
            </a:r>
            <a:r>
              <a:rPr lang="es-PE" b="1" dirty="0">
                <a:latin typeface="Akzidenz-Grotesk Pro Regular"/>
              </a:rPr>
              <a:t>Departamento</a:t>
            </a:r>
            <a:r>
              <a:rPr lang="es-PE" dirty="0">
                <a:latin typeface="Akzidenz-Grotesk Pro Regular"/>
              </a:rPr>
              <a:t>” académico del curso que se vinculará.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43E7833-476F-B941-4151-EE3E37BE5E02}"/>
              </a:ext>
            </a:extLst>
          </p:cNvPr>
          <p:cNvGrpSpPr/>
          <p:nvPr/>
        </p:nvGrpSpPr>
        <p:grpSpPr>
          <a:xfrm>
            <a:off x="2646721" y="4984306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7F935950-2D5E-755E-6319-7FFF4F0AE9C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6C1FFAE0-CF81-732C-1DF6-85FB077A14A8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4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C0E0C35-8AA1-6D54-1389-D3A5904FFFBD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6EC9E4E-24A3-89D4-E524-E3F6606302E0}"/>
              </a:ext>
            </a:extLst>
          </p:cNvPr>
          <p:cNvGrpSpPr/>
          <p:nvPr/>
        </p:nvGrpSpPr>
        <p:grpSpPr>
          <a:xfrm>
            <a:off x="3547566" y="5112322"/>
            <a:ext cx="8134350" cy="6734175"/>
            <a:chOff x="3419550" y="5112322"/>
            <a:chExt cx="8134350" cy="6734175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F0738644-4C19-52E4-1AE6-470E4CDB3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550" y="5112322"/>
              <a:ext cx="8134350" cy="673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B74AF3-F214-FAD7-2894-8B6FB59FDCD8}"/>
                </a:ext>
              </a:extLst>
            </p:cNvPr>
            <p:cNvSpPr/>
            <p:nvPr/>
          </p:nvSpPr>
          <p:spPr>
            <a:xfrm>
              <a:off x="5730256" y="10147841"/>
              <a:ext cx="1847909" cy="352816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60C5DC99-E2CB-6EC7-64D6-CA766DAA1E4C}"/>
              </a:ext>
            </a:extLst>
          </p:cNvPr>
          <p:cNvGrpSpPr/>
          <p:nvPr/>
        </p:nvGrpSpPr>
        <p:grpSpPr>
          <a:xfrm>
            <a:off x="12192000" y="5112322"/>
            <a:ext cx="8510016" cy="6991003"/>
            <a:chOff x="12192000" y="5426300"/>
            <a:chExt cx="8134350" cy="6677025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7046052B-A41E-5A69-3214-BB17F0700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0" y="5426300"/>
              <a:ext cx="8134350" cy="667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EE71FB18-A8EE-69CD-C28D-816E8774C31D}"/>
                </a:ext>
              </a:extLst>
            </p:cNvPr>
            <p:cNvSpPr/>
            <p:nvPr/>
          </p:nvSpPr>
          <p:spPr>
            <a:xfrm>
              <a:off x="14542563" y="10135889"/>
              <a:ext cx="518144" cy="185476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65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BB888-1B1F-5E27-282C-D9DC2A54A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19CB2717-4FB0-3F8E-94C6-B06B4DD3D62E}"/>
              </a:ext>
            </a:extLst>
          </p:cNvPr>
          <p:cNvSpPr txBox="1"/>
          <p:nvPr/>
        </p:nvSpPr>
        <p:spPr>
          <a:xfrm>
            <a:off x="1157548" y="2447698"/>
            <a:ext cx="21501284" cy="244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5) Habilitar las solicitudes de recalificación. En “</a:t>
            </a:r>
            <a:r>
              <a:rPr lang="es-PE" b="1" dirty="0">
                <a:latin typeface="Akzidenz-Grotesk Pro Regular"/>
              </a:rPr>
              <a:t>Método de Puntuación Predeterminado</a:t>
            </a:r>
            <a:r>
              <a:rPr lang="es-PE" dirty="0">
                <a:latin typeface="Akzidenz-Grotesk Pro Regular"/>
              </a:rPr>
              <a:t>”, se debe elegir la puntuación positiva. En “</a:t>
            </a:r>
            <a:r>
              <a:rPr lang="es-PE" b="1" dirty="0">
                <a:latin typeface="Akzidenz-Grotesk Pro Regular"/>
              </a:rPr>
              <a:t>Límites de Puntuación Predeterminados</a:t>
            </a:r>
            <a:r>
              <a:rPr lang="es-PE" dirty="0">
                <a:latin typeface="Akzidenz-Grotesk Pro Regular"/>
              </a:rPr>
              <a:t>”, se debe marcar la primera opción. Luego en “</a:t>
            </a:r>
            <a:r>
              <a:rPr lang="es-PE" b="1" dirty="0">
                <a:latin typeface="Akzidenz-Grotesk Pro Regular"/>
              </a:rPr>
              <a:t>Visibilidad de los estudiantes</a:t>
            </a:r>
            <a:r>
              <a:rPr lang="es-PE" dirty="0">
                <a:latin typeface="Akzidenz-Grotesk Pro Regular"/>
              </a:rPr>
              <a:t>”, se debe mostrar todos los elementos de la rúbrica. Finalmente, dar clic en “</a:t>
            </a:r>
            <a:r>
              <a:rPr lang="es-PE" b="1" dirty="0">
                <a:latin typeface="Akzidenz-Grotesk Pro Regular"/>
              </a:rPr>
              <a:t>Actualizar curso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3903C74C-E94A-9766-CE32-291536E9D8FB}"/>
              </a:ext>
            </a:extLst>
          </p:cNvPr>
          <p:cNvGrpSpPr/>
          <p:nvPr/>
        </p:nvGrpSpPr>
        <p:grpSpPr>
          <a:xfrm>
            <a:off x="6341834" y="5330307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E2F6E777-179A-94F4-88EA-06B66B1057F7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82800595-CB81-EB49-7C48-6C2D3BDB667F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5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53459BB-0764-0AA2-095A-583C912ACC60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 descr="Interfaz de usuario gráfica, Texto, Aplicación&#10;&#10;El contenido generado por inteligencia artificial puede ser incorrecto.">
            <a:extLst>
              <a:ext uri="{FF2B5EF4-FFF2-40B4-BE49-F238E27FC236}">
                <a16:creationId xmlns:a16="http://schemas.microsoft.com/office/drawing/2014/main" id="{EC98D3B6-2181-1B5F-3E2D-1039CA61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198" y="4865488"/>
            <a:ext cx="8696325" cy="86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54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15F1B-DBB7-5ED8-C6C1-A3D930FD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7F22F0DC-9FE4-A802-AA29-5A909943DF44}"/>
              </a:ext>
            </a:extLst>
          </p:cNvPr>
          <p:cNvSpPr txBox="1"/>
          <p:nvPr/>
        </p:nvSpPr>
        <p:spPr>
          <a:xfrm>
            <a:off x="1446346" y="3297260"/>
            <a:ext cx="19685438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6) Luego de vincular el curso, sincronizar la lista de participantes y clic en “</a:t>
            </a:r>
            <a:r>
              <a:rPr lang="es-PE" b="1" dirty="0">
                <a:latin typeface="Akzidenz-Grotesk Pro Regular"/>
              </a:rPr>
              <a:t>Lista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594BF0F-4AD1-8A41-B0C7-6FFDFED4AD14}"/>
              </a:ext>
            </a:extLst>
          </p:cNvPr>
          <p:cNvGrpSpPr/>
          <p:nvPr/>
        </p:nvGrpSpPr>
        <p:grpSpPr>
          <a:xfrm>
            <a:off x="2249355" y="5743780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C8FA488-9247-9501-0014-59F5E0ABAD8A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497D632C-849A-1633-D683-3C6D0DFD3F08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6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B18AA83E-8551-102C-842B-D145FB98D1E0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0025F5-1161-BC85-7D25-A1847B59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9" y="8080104"/>
            <a:ext cx="1477733" cy="2697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A00B45-0046-1FF4-6B3C-E777BF9F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09" y="8719043"/>
            <a:ext cx="1610737" cy="294024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DB4B272-8057-02A0-966A-81FD986D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29" y="5743780"/>
            <a:ext cx="18144478" cy="53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FF297A-8336-5F9C-2A99-99EC9F3C7E05}"/>
              </a:ext>
            </a:extLst>
          </p:cNvPr>
          <p:cNvSpPr/>
          <p:nvPr/>
        </p:nvSpPr>
        <p:spPr>
          <a:xfrm>
            <a:off x="3482480" y="8315862"/>
            <a:ext cx="717286" cy="326432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62039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87ABB-5884-6053-108F-57E962A7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C2AA84F7-9AC5-A656-B57A-3114E1E83D13}"/>
              </a:ext>
            </a:extLst>
          </p:cNvPr>
          <p:cNvSpPr txBox="1"/>
          <p:nvPr/>
        </p:nvSpPr>
        <p:spPr>
          <a:xfrm>
            <a:off x="1130029" y="3411827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7) Clic en “</a:t>
            </a:r>
            <a:r>
              <a:rPr lang="es-PE" b="1" dirty="0">
                <a:latin typeface="Akzidenz-Grotesk Pro Regular"/>
              </a:rPr>
              <a:t>Sincronizar lista de Gradescope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5207F95F-5302-DF91-E598-8F275E3CD365}"/>
              </a:ext>
            </a:extLst>
          </p:cNvPr>
          <p:cNvGrpSpPr/>
          <p:nvPr/>
        </p:nvGrpSpPr>
        <p:grpSpPr>
          <a:xfrm>
            <a:off x="1683514" y="5417194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6FF0B58F-0FDD-4985-F6D8-1021EAFA2549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56BD416-E7C5-43E7-8EA4-723265538781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7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FB967DAD-1770-C19B-D37D-BE4178155A4C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652F288-7D99-68A2-0FC6-B17A67D77306}"/>
              </a:ext>
            </a:extLst>
          </p:cNvPr>
          <p:cNvGrpSpPr/>
          <p:nvPr/>
        </p:nvGrpSpPr>
        <p:grpSpPr>
          <a:xfrm>
            <a:off x="2617511" y="5431968"/>
            <a:ext cx="18086792" cy="4836500"/>
            <a:chOff x="2544359" y="6262149"/>
            <a:chExt cx="18086792" cy="4836500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0B772A4-A060-7904-B1D1-B09937C35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359" y="6262149"/>
              <a:ext cx="18086792" cy="483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F5D2D22-CB41-9399-4713-83492FD77FB1}"/>
                </a:ext>
              </a:extLst>
            </p:cNvPr>
            <p:cNvSpPr/>
            <p:nvPr/>
          </p:nvSpPr>
          <p:spPr>
            <a:xfrm>
              <a:off x="10579437" y="9959575"/>
              <a:ext cx="2544892" cy="604433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51DA1-C87B-1CA6-4120-2AC176229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gresar a la sesión…">
            <a:extLst>
              <a:ext uri="{FF2B5EF4-FFF2-40B4-BE49-F238E27FC236}">
                <a16:creationId xmlns:a16="http://schemas.microsoft.com/office/drawing/2014/main" id="{84934224-E64F-79E4-67D5-645F96214A90}"/>
              </a:ext>
            </a:extLst>
          </p:cNvPr>
          <p:cNvSpPr txBox="1"/>
          <p:nvPr/>
        </p:nvSpPr>
        <p:spPr>
          <a:xfrm>
            <a:off x="1118495" y="3297274"/>
            <a:ext cx="20252366" cy="66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0000"/>
              </a:lnSpc>
              <a:buSzPct val="100000"/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rPr lang="es-PE" dirty="0">
                <a:latin typeface="Akzidenz-Grotesk Pro Regular"/>
              </a:rPr>
              <a:t>8) En la siguiente ventana, se debe hacer clic en el botón de “</a:t>
            </a:r>
            <a:r>
              <a:rPr lang="es-PE" b="1" dirty="0">
                <a:latin typeface="Akzidenz-Grotesk Pro Regular"/>
              </a:rPr>
              <a:t>Sincronizar lista</a:t>
            </a:r>
            <a:r>
              <a:rPr lang="es-PE" dirty="0">
                <a:latin typeface="Akzidenz-Grotesk Pro Regular"/>
              </a:rPr>
              <a:t>”.</a:t>
            </a:r>
            <a:endParaRPr lang="es-PE" dirty="0">
              <a:latin typeface="Akzidenz-Grotesk Pro Regular" panose="02000503030000020003" pitchFamily="50" charset="0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091BED13-9721-DE8A-C39D-6F2564E33911}"/>
              </a:ext>
            </a:extLst>
          </p:cNvPr>
          <p:cNvGrpSpPr/>
          <p:nvPr/>
        </p:nvGrpSpPr>
        <p:grpSpPr>
          <a:xfrm>
            <a:off x="7186448" y="5234598"/>
            <a:ext cx="645803" cy="627956"/>
            <a:chOff x="11473381" y="7069139"/>
            <a:chExt cx="923890" cy="89835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48D421E4-F82D-0A77-A25C-28413D93F36E}"/>
                </a:ext>
              </a:extLst>
            </p:cNvPr>
            <p:cNvSpPr/>
            <p:nvPr/>
          </p:nvSpPr>
          <p:spPr>
            <a:xfrm>
              <a:off x="11473381" y="7069139"/>
              <a:ext cx="923890" cy="898358"/>
            </a:xfrm>
            <a:prstGeom prst="ellipse">
              <a:avLst/>
            </a:prstGeom>
            <a:solidFill>
              <a:srgbClr val="0062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PE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2399C46-59E5-24D2-79D4-074B05013BD1}"/>
                </a:ext>
              </a:extLst>
            </p:cNvPr>
            <p:cNvSpPr txBox="1"/>
            <p:nvPr/>
          </p:nvSpPr>
          <p:spPr>
            <a:xfrm>
              <a:off x="11739252" y="7180751"/>
              <a:ext cx="392149" cy="675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MX" dirty="0">
                  <a:solidFill>
                    <a:schemeClr val="bg1"/>
                  </a:solidFill>
                </a:rPr>
                <a:t>8</a:t>
              </a:r>
              <a:endParaRPr kumimoji="0" lang="es-P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9DB3C866-F7E7-532A-CC30-086FF4495776}"/>
              </a:ext>
            </a:extLst>
          </p:cNvPr>
          <p:cNvSpPr/>
          <p:nvPr/>
        </p:nvSpPr>
        <p:spPr>
          <a:xfrm>
            <a:off x="15667306" y="2996302"/>
            <a:ext cx="1791354" cy="153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DBC37E-947D-840D-4630-CF9398A9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72" y="5136008"/>
            <a:ext cx="6656832" cy="71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C0E9B9D-0794-8A64-FF04-94381A286D86}"/>
              </a:ext>
            </a:extLst>
          </p:cNvPr>
          <p:cNvSpPr/>
          <p:nvPr/>
        </p:nvSpPr>
        <p:spPr>
          <a:xfrm>
            <a:off x="12567759" y="11364502"/>
            <a:ext cx="1948341" cy="695172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P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8041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8bbcd4-5f16-4991-b259-c09bcb5bb8e6" xsi:nil="true"/>
    <lcf76f155ced4ddcb4097134ff3c332f xmlns="723278d4-e2b8-49ce-b8df-cac3abfc7da3">
      <Terms xmlns="http://schemas.microsoft.com/office/infopath/2007/PartnerControls"/>
    </lcf76f155ced4ddcb4097134ff3c332f>
    <SharedWithUsers xmlns="b08bbcd4-5f16-4991-b259-c09bcb5bb8e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F2507402EBF043B0291F512E00E634" ma:contentTypeVersion="19" ma:contentTypeDescription="Crear nuevo documento." ma:contentTypeScope="" ma:versionID="fa49edae49b661615e6d8dcb725d9023">
  <xsd:schema xmlns:xsd="http://www.w3.org/2001/XMLSchema" xmlns:xs="http://www.w3.org/2001/XMLSchema" xmlns:p="http://schemas.microsoft.com/office/2006/metadata/properties" xmlns:ns2="723278d4-e2b8-49ce-b8df-cac3abfc7da3" xmlns:ns3="b08bbcd4-5f16-4991-b259-c09bcb5bb8e6" targetNamespace="http://schemas.microsoft.com/office/2006/metadata/properties" ma:root="true" ma:fieldsID="cbb9e7be54f2a0c6e7ec6903da54edfa" ns2:_="" ns3:_="">
    <xsd:import namespace="723278d4-e2b8-49ce-b8df-cac3abfc7da3"/>
    <xsd:import namespace="b08bbcd4-5f16-4991-b259-c09bcb5bb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78d4-e2b8-49ce-b8df-cac3abfc7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47d4d82-130d-4d7a-b1fd-48bd63853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8bbcd4-5f16-4991-b259-c09bcb5bb8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3daa8a6-63d1-4143-b205-003dfae645ed}" ma:internalName="TaxCatchAll" ma:showField="CatchAllData" ma:web="b08bbcd4-5f16-4991-b259-c09bcb5bb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EE314-5DE4-4EE5-915A-A98CC5CE9B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75A11C-2587-4854-AA88-A4B3FB43C4A5}">
  <ds:schemaRefs>
    <ds:schemaRef ds:uri="723278d4-e2b8-49ce-b8df-cac3abfc7da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b08bbcd4-5f16-4991-b259-c09bcb5bb8e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FF6EDC7-473A-417C-B932-6C06E93A6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3278d4-e2b8-49ce-b8df-cac3abfc7da3"/>
    <ds:schemaRef ds:uri="b08bbcd4-5f16-4991-b259-c09bcb5bb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251</Words>
  <Application>Microsoft Office PowerPoint</Application>
  <PresentationFormat>Personalizado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Gianmarco Daniel Jimenez Arraiza</dc:creator>
  <cp:lastModifiedBy>Magnolia Norma Chipana Munoz</cp:lastModifiedBy>
  <cp:revision>341</cp:revision>
  <dcterms:modified xsi:type="dcterms:W3CDTF">2025-02-14T15:32:20Z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0x01010039F2507402EBF043B0291F512E00E634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